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8"/>
  </p:notesMasterIdLst>
  <p:sldIdLst>
    <p:sldId id="281" r:id="rId2"/>
    <p:sldId id="505" r:id="rId3"/>
    <p:sldId id="503" r:id="rId4"/>
    <p:sldId id="506" r:id="rId5"/>
    <p:sldId id="507" r:id="rId6"/>
    <p:sldId id="416" r:id="rId7"/>
  </p:sldIdLst>
  <p:sldSz cx="9144000" cy="6858000" type="screen4x3"/>
  <p:notesSz cx="6858000" cy="9144000"/>
  <p:embeddedFontLst>
    <p:embeddedFont>
      <p:font typeface="경기천년바탕 Regular" panose="02020503020101020101" pitchFamily="18" charset="-127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GyeonggiTitleOTF Medium" panose="02020603020101020101" pitchFamily="18" charset="-127"/>
      <p:regular r:id="rId14"/>
      <p:bold r:id="rId15"/>
      <p:italic r:id="rId16"/>
      <p:boldItalic r:id="rId17"/>
    </p:embeddedFont>
    <p:embeddedFont>
      <p:font typeface="GyeonggiTitleOTF Medium" panose="02020603020101020101" pitchFamily="18" charset="-127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19" autoAdjust="0"/>
    <p:restoredTop sz="95833"/>
  </p:normalViewPr>
  <p:slideViewPr>
    <p:cSldViewPr snapToGrid="0">
      <p:cViewPr varScale="1">
        <p:scale>
          <a:sx n="78" d="100"/>
          <a:sy n="78" d="100"/>
        </p:scale>
        <p:origin x="1018" y="67"/>
      </p:cViewPr>
      <p:guideLst>
        <p:guide orient="horz" pos="218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249" d="100"/>
          <a:sy n="249" d="100"/>
        </p:scale>
        <p:origin x="392" y="-4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4E7E67DA-0D19-E746-AC67-3D263D67A4FB}" type="datetimeFigureOut">
              <a:rPr kumimoji="1" lang="ko-Kore-KR" altLang="en-US" smtClean="0"/>
              <a:pPr/>
              <a:t>09/26/2023</a:t>
            </a:fld>
            <a:endParaRPr kumimoji="1" lang="ko-Kore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yeonggiTitleOTF Medium" panose="02020603020101020101" pitchFamily="18" charset="-127"/>
              </a:defRPr>
            </a:lvl1pPr>
          </a:lstStyle>
          <a:p>
            <a:fld id="{234CA8CE-722C-C442-8664-4A3D4F9859B1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38832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yeonggiTitleOTF Medium" panose="02020603020101020101" pitchFamily="18" charset="-12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949939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2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67611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>
                <a:latin typeface="+mn-lt"/>
              </a:rPr>
              <a:t>담낭 절제술의 잠재적인 합병증은 무엇인가</a:t>
            </a:r>
            <a:r>
              <a:rPr kumimoji="1" lang="en-US" altLang="ko-KR" dirty="0">
                <a:latin typeface="+mn-lt"/>
              </a:rPr>
              <a:t>?</a:t>
            </a:r>
          </a:p>
          <a:p>
            <a:endParaRPr kumimoji="1" lang="en-US" altLang="en-US" dirty="0">
              <a:latin typeface="+mn-lt"/>
            </a:endParaRP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{"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설명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": "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전립선암 전이로 인한 증상은 어떻게 나타날까요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?", "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입력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":", "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출력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":"\n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전이성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 자궁경부암의 증상에는 허리의 통증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설명할 수 없는 체중 감소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삼키기 어려움이 포함될 수 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.\n\n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환자의 증상은 자궁경부암의 흔한 합병증인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전이성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 자궁경부암이 걱정된다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더 많은 평가와 치료를 위해 환자는 종양내과 전문의에게 진료를 받아야 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.\n\n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환자의 증상은 자궁경부암에만 국한된 것은 아니지만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전이성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 질환을 가진 환자들에게 흔하다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환자는 난소암이나 폐암과 같은 이러한 증상들의 다른 잠재적인 원인들에 대해 평가를 받아야 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.\n\n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환자의 증상은 충족하기 위해 걱정되는 것이다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경기천년바탕 Regular" panose="02020503020101020101" pitchFamily="18" charset="-127"/>
              </a:rPr>
              <a:t>."</a:t>
            </a:r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3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26810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4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41908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>
              <a:latin typeface="+mn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CA8CE-722C-C442-8664-4A3D4F9859B1}" type="slidenum">
              <a:rPr kumimoji="1" lang="ko-Kore-KR" altLang="en-US" smtClean="0"/>
              <a:pPr/>
              <a:t>5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308002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09/26/2023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448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09/26/2023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207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09/26/2023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153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09/26/2023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24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09/26/2023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194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09/26/2023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221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09/26/2023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130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09/26/2023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4889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09/26/2023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02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09/26/2023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29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692D-D85F-1540-A0C8-1EA0CA5B78D5}" type="datetimeFigureOut">
              <a:rPr kumimoji="1" lang="ko-Kore-KR" altLang="en-US" smtClean="0"/>
              <a:t>09/26/2023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E4BDA-059B-1647-A1B5-3021ED81D6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64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B434692D-D85F-1540-A0C8-1EA0CA5B78D5}" type="datetimeFigureOut">
              <a:rPr kumimoji="1" lang="ko-Kore-KR" altLang="en-US" smtClean="0"/>
              <a:pPr/>
              <a:t>09/26/2023</a:t>
            </a:fld>
            <a:endParaRPr kumimoji="1" lang="ko-Kore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yeonggiTitleOTF Medium" panose="02020603020101020101" pitchFamily="18" charset="-127"/>
              </a:defRPr>
            </a:lvl1pPr>
          </a:lstStyle>
          <a:p>
            <a:fld id="{55DE4BDA-059B-1647-A1B5-3021ED81D6C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915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yeonggiTitleOTF Medium" panose="02020603020101020101" pitchFamily="18" charset="-12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yeonggiTitleOTF Medium" panose="02020603020101020101" pitchFamily="18" charset="-12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EEF066E-2E82-8707-FDE3-9E2E6B45A361}"/>
              </a:ext>
            </a:extLst>
          </p:cNvPr>
          <p:cNvSpPr txBox="1"/>
          <p:nvPr/>
        </p:nvSpPr>
        <p:spPr>
          <a:xfrm>
            <a:off x="3137150" y="2891431"/>
            <a:ext cx="28696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DoctorGPT</a:t>
            </a:r>
            <a:endParaRPr lang="ko-KR" altLang="en-US" sz="4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CA1D99-0908-724D-1A30-EF519AB94F3F}"/>
              </a:ext>
            </a:extLst>
          </p:cNvPr>
          <p:cNvSpPr txBox="1"/>
          <p:nvPr/>
        </p:nvSpPr>
        <p:spPr>
          <a:xfrm>
            <a:off x="3327107" y="4898137"/>
            <a:ext cx="2549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DDF0E2-2A6E-8222-B68F-0072818B8425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724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DoctorGPT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A127E-7B1B-5FE4-5D1F-EA2B3AB860B9}"/>
              </a:ext>
            </a:extLst>
          </p:cNvPr>
          <p:cNvSpPr txBox="1"/>
          <p:nvPr/>
        </p:nvSpPr>
        <p:spPr>
          <a:xfrm>
            <a:off x="628649" y="1175657"/>
            <a:ext cx="788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 돌리기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– 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의료데이터를 한국어로 그대로 두고 </a:t>
            </a:r>
            <a:r>
              <a:rPr lang="en-US" altLang="ko-KR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Doctorgpt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로 돌렸을 때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C7CEEC-A979-15AD-7892-FA81399044CB}"/>
              </a:ext>
            </a:extLst>
          </p:cNvPr>
          <p:cNvSpPr txBox="1"/>
          <p:nvPr/>
        </p:nvSpPr>
        <p:spPr>
          <a:xfrm>
            <a:off x="685799" y="5169435"/>
            <a:ext cx="7772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instruction: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호르몬 </a:t>
            </a:r>
            <a:r>
              <a:rPr kumimoji="1" lang="ko-KR" alt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불응성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ko-KR" alt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전립선암이란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무엇인가요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?</a:t>
            </a:r>
          </a:p>
          <a:p>
            <a:r>
              <a:rPr kumimoji="1" lang="en-US" altLang="ko-KR" sz="1600" dirty="0">
                <a:solidFill>
                  <a:srgbClr val="FFC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이것은 호르몬 치료에 내성이 있는 희귀한 유방암의 한 종류입니다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호르몬에 민감한 유방암으로 치료를 받아온 여성들에게서 종종 발견되며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같은 유방에서 새로운 암이 발생했습니다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치료 옵션은 제한적이며 화학 요법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표적 치료 또는 임상 시험을 포함할 수 있습니다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kumimoji="1" lang="ko-Kore-KR" altLang="en-US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BBF0DB7-D73D-CD0E-35DD-06F7F1180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4917"/>
            <a:ext cx="9144000" cy="371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92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DoctorGPT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A127E-7B1B-5FE4-5D1F-EA2B3AB860B9}"/>
              </a:ext>
            </a:extLst>
          </p:cNvPr>
          <p:cNvSpPr txBox="1"/>
          <p:nvPr/>
        </p:nvSpPr>
        <p:spPr>
          <a:xfrm>
            <a:off x="628649" y="1175657"/>
            <a:ext cx="7886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한국어로 그대로 돌릴 때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의료 데이터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60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 중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9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개를 한국어 답변으로 내놓기는 하나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 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 또한 답변이 적절하게 나오지 않음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/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40B5C7F-9860-7BCA-765C-0D04BCDF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2054870"/>
            <a:ext cx="4316977" cy="113164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6480D87-B7CB-6E7A-69E6-F440BC2799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686" y="2054870"/>
            <a:ext cx="4886328" cy="7831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933573-82B6-6DF3-2752-6F5C5DC778F9}"/>
              </a:ext>
            </a:extLst>
          </p:cNvPr>
          <p:cNvSpPr txBox="1"/>
          <p:nvPr/>
        </p:nvSpPr>
        <p:spPr>
          <a:xfrm>
            <a:off x="1043589" y="3300678"/>
            <a:ext cx="788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거의 대부분의 답변 끝부분이 이상함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A8791FF-D4EB-72AB-707D-756229A256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92" y="3884250"/>
            <a:ext cx="5814564" cy="263674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618381B-3D28-D5A7-4B93-2EB94E521F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8783" y="3840893"/>
            <a:ext cx="3365217" cy="150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949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DoctorGPT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A127E-7B1B-5FE4-5D1F-EA2B3AB860B9}"/>
              </a:ext>
            </a:extLst>
          </p:cNvPr>
          <p:cNvSpPr txBox="1"/>
          <p:nvPr/>
        </p:nvSpPr>
        <p:spPr>
          <a:xfrm>
            <a:off x="628649" y="1175657"/>
            <a:ext cx="788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모델 돌리기 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– 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의료데이터를 영어로 번역한 후 </a:t>
            </a:r>
            <a:r>
              <a:rPr lang="en-US" altLang="ko-KR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Doctorgpt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로 돌렸을 때 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C7CEEC-A979-15AD-7892-FA81399044CB}"/>
              </a:ext>
            </a:extLst>
          </p:cNvPr>
          <p:cNvSpPr txBox="1"/>
          <p:nvPr/>
        </p:nvSpPr>
        <p:spPr>
          <a:xfrm>
            <a:off x="685799" y="4628099"/>
            <a:ext cx="7772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instruction: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호르몬 </a:t>
            </a:r>
            <a:r>
              <a:rPr kumimoji="1" lang="ko-KR" alt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불응성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kumimoji="1" lang="ko-KR" altLang="en-US" sz="1600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전립선암이란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무엇인가요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?</a:t>
            </a:r>
          </a:p>
          <a:p>
            <a:r>
              <a:rPr kumimoji="1" lang="en-US" altLang="ko-KR" sz="1600" dirty="0">
                <a:solidFill>
                  <a:srgbClr val="FFC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호르몬 난치성 전립선암은 호르몬 치료에 저항력이 있는 전립선암의 한 종류입니다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이것은 암세포가 전립선암을 치료하는데 전형적으로 사용되는 호르몬 차단제의 영향을 받지 않는다는 것을 의미합니다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호르몬 난치성 전립선암은 종종 다른 종류의 전립선암보다 더 공격적이고 더 공격적인 치료가 필요할 수 있습니다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.\n\n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설명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호르몬 난치성 전립선암은 호르몬 치료에 저항력이 있는 전립선암의 한 종류입니다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이것은 암세포가 전립선암을 치료하는데 전형적으로 사용되는 호르몬 차단제의 영향을 받지 않는다는 것을 의미합니다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호르몬 난치성 전립선암은 종종 전립선암보다 더 공격적입니다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kumimoji="1" lang="ko-Kore-KR" altLang="en-US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AC542BC-8379-A791-7526-F9F7F5C69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79129"/>
            <a:ext cx="9144000" cy="8489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29FF9AA-EAB8-252B-7387-94753C827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61" y="1545361"/>
            <a:ext cx="4778477" cy="223376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7FCC563-FEFA-E3E6-EE12-1B2183CBA7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2546" y="3065864"/>
            <a:ext cx="5364945" cy="156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11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BB48D2E-DC3B-77F8-546E-C46B2913956D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810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yeonggiTitleOTF Medium" panose="02020603020101020101" pitchFamily="18" charset="-127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3200" dirty="0" err="1">
                <a:ea typeface="GyeonggiTitleOTF Medium" panose="02020603020101020101" pitchFamily="18" charset="-127"/>
              </a:rPr>
              <a:t>DoctorGPT</a:t>
            </a:r>
            <a:endParaRPr kumimoji="1" lang="ko-Kore-KR" altLang="en-US" sz="3200" dirty="0">
              <a:ea typeface="GyeonggiTitleOTF 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933573-82B6-6DF3-2752-6F5C5DC778F9}"/>
              </a:ext>
            </a:extLst>
          </p:cNvPr>
          <p:cNvSpPr txBox="1"/>
          <p:nvPr/>
        </p:nvSpPr>
        <p:spPr>
          <a:xfrm>
            <a:off x="628650" y="1175657"/>
            <a:ext cx="7886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영어로 번역해서 돌릴 때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,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한국어로 돌릴 때보다</a:t>
            </a:r>
            <a:r>
              <a:rPr lang="en-US" altLang="ko-KR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 </a:t>
            </a:r>
            <a:r>
              <a:rPr lang="ko-KR" altLang="en-US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꽤 기존 답변과 유사하고 수준 높은 영어 답변 완성</a:t>
            </a:r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  <a:p>
            <a:pPr lvl="1"/>
            <a:endParaRPr lang="en-US" altLang="ko-KR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58FF21-10E5-0323-E7D0-9511BE99B89E}"/>
              </a:ext>
            </a:extLst>
          </p:cNvPr>
          <p:cNvSpPr txBox="1"/>
          <p:nvPr/>
        </p:nvSpPr>
        <p:spPr>
          <a:xfrm>
            <a:off x="628650" y="1832300"/>
            <a:ext cx="7772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instruction: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체중 관리가 전립선암을 예방하는 데 도움이 되나요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?</a:t>
            </a:r>
          </a:p>
          <a:p>
            <a:r>
              <a:rPr kumimoji="1" lang="en-US" altLang="ko-KR" sz="1600" dirty="0">
                <a:solidFill>
                  <a:srgbClr val="FFC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체중 관리가 전립선암 발생 위험을 줄이는 데 도움이 될 수도 있다는 증거다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그러나 체중과 전립선암의 관계는 복잡하고 연관성을 완전히 이해하기 위해서는 더 많은 연구가 필요하다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kumimoji="1" lang="ko-Kore-KR" altLang="en-US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3AE6DB-5521-E730-DA91-81DC402093CB}"/>
              </a:ext>
            </a:extLst>
          </p:cNvPr>
          <p:cNvSpPr txBox="1"/>
          <p:nvPr/>
        </p:nvSpPr>
        <p:spPr>
          <a:xfrm>
            <a:off x="628650" y="2909518"/>
            <a:ext cx="7772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instruction: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항문 조이기 운동의 기본 자세는 어떻게 되나요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?</a:t>
            </a:r>
          </a:p>
          <a:p>
            <a:r>
              <a:rPr kumimoji="1" lang="en-US" altLang="ko-KR" sz="1600" dirty="0">
                <a:solidFill>
                  <a:srgbClr val="FFC000"/>
                </a:solidFill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output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: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항문 스트레칭 운동의 기본 자세는 무릎을 구부리고 발을 바닥에 평평하게 대고 등을 대고 눕는 것이다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이 자세는 항문 괄약근의 근육을 이완시키는 데 도움을 주며 침투가 용이하다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 </a:t>
            </a:r>
            <a:r>
              <a:rPr kumimoji="1" lang="ko-KR" altLang="en-US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무릎 아래 베개나 쿠션을 사용하여 긴장을 풀고 자세를 유지하는 데 도움을 줄 수도 있다</a:t>
            </a:r>
            <a:r>
              <a:rPr kumimoji="1" lang="en-US" altLang="ko-KR" sz="1600" dirty="0">
                <a:latin typeface="GyeonggiTitleOTF Medium" panose="02020603020101020101" pitchFamily="18" charset="-127"/>
                <a:ea typeface="GyeonggiTitleOTF Medium" panose="02020603020101020101" pitchFamily="18" charset="-127"/>
              </a:rPr>
              <a:t>.</a:t>
            </a:r>
            <a:endParaRPr kumimoji="1" lang="ko-Kore-KR" altLang="en-US" sz="1600" dirty="0">
              <a:latin typeface="GyeonggiTitleOTF Medium" panose="02020603020101020101" pitchFamily="18" charset="-127"/>
              <a:ea typeface="GyeonggiTitleOTF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0854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E93F1E-86F9-06C6-ADB2-221A18DC8F6E}"/>
              </a:ext>
            </a:extLst>
          </p:cNvPr>
          <p:cNvSpPr txBox="1"/>
          <p:nvPr/>
        </p:nvSpPr>
        <p:spPr>
          <a:xfrm>
            <a:off x="3472179" y="2932345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" panose="02000503000000020004" pitchFamily="2" charset="-127"/>
              </a:rPr>
              <a:t>감사합니다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7BFEB-8768-4A0F-E1D9-DE500EF01170}"/>
              </a:ext>
            </a:extLst>
          </p:cNvPr>
          <p:cNvSpPr txBox="1"/>
          <p:nvPr/>
        </p:nvSpPr>
        <p:spPr>
          <a:xfrm>
            <a:off x="3327107" y="4898137"/>
            <a:ext cx="2489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김성연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김영상</a:t>
            </a:r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 조희진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173E0-578F-3378-0946-86463AAD99BA}"/>
              </a:ext>
            </a:extLst>
          </p:cNvPr>
          <p:cNvSpPr txBox="1"/>
          <p:nvPr/>
        </p:nvSpPr>
        <p:spPr>
          <a:xfrm>
            <a:off x="4200743" y="4498027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GYEONGGITITLEOTF MEDIUM" panose="02020603020101020101" pitchFamily="18" charset="-127"/>
                <a:ea typeface="GYEONGGITITLEOTF MEDIUM" panose="02020603020101020101" pitchFamily="18" charset="-127"/>
                <a:cs typeface="Pretendard SemiBold" panose="02000503000000020004" pitchFamily="2" charset="-127"/>
              </a:rPr>
              <a:t>GME</a:t>
            </a:r>
            <a:endParaRPr kumimoji="1" lang="ko-KR" altLang="en-US" sz="2000" b="1" dirty="0">
              <a:latin typeface="GYEONGGITITLEOTF MEDIUM" panose="02020603020101020101" pitchFamily="18" charset="-127"/>
              <a:ea typeface="GYEONGGITITLEOTF MEDIUM" panose="02020603020101020101" pitchFamily="18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058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7446</TotalTime>
  <Words>428</Words>
  <Application>Microsoft Office PowerPoint</Application>
  <PresentationFormat>화면 슬라이드 쇼(4:3)</PresentationFormat>
  <Paragraphs>33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GyeonggiTitleOTF Medium</vt:lpstr>
      <vt:lpstr>Wingdings</vt:lpstr>
      <vt:lpstr>경기천년바탕 Regular</vt:lpstr>
      <vt:lpstr>Arial</vt:lpstr>
      <vt:lpstr>Calibri</vt:lpstr>
      <vt:lpstr>GyeonggiTitleOTF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조희진</dc:creator>
  <cp:lastModifiedBy>김성연</cp:lastModifiedBy>
  <cp:revision>248</cp:revision>
  <dcterms:created xsi:type="dcterms:W3CDTF">2023-05-28T14:12:31Z</dcterms:created>
  <dcterms:modified xsi:type="dcterms:W3CDTF">2023-09-26T07:32:53Z</dcterms:modified>
</cp:coreProperties>
</file>

<file path=docProps/thumbnail.jpeg>
</file>